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05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1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7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3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9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1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6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0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6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6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F352-F349-4BE8-B36B-A7C588044B0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6E86-885E-4AFC-A58F-2F6920276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ocument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67"/>
            <a:ext cx="6858000" cy="91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ocument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7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ocuments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ocuments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67"/>
            <a:ext cx="6858000" cy="91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ocuments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04800"/>
            <a:ext cx="688657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ма\Documents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04800"/>
            <a:ext cx="688657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Documents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04800"/>
            <a:ext cx="688657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ма\Documents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04800"/>
            <a:ext cx="6886576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2</cp:revision>
  <dcterms:created xsi:type="dcterms:W3CDTF">2020-04-10T18:05:54Z</dcterms:created>
  <dcterms:modified xsi:type="dcterms:W3CDTF">2020-04-10T18:14:54Z</dcterms:modified>
</cp:coreProperties>
</file>