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87" d="100"/>
          <a:sy n="87" d="100"/>
        </p:scale>
        <p:origin x="2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A51C-908E-4AC8-858C-0CA1C76B180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991B-E96F-41BC-9D7F-FD156F385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6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CFF6-BEE1-45C7-834B-B01FD01798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8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амка103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fiksiki-kartinki-7 (2)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5" y="4183122"/>
            <a:ext cx="1214446" cy="2181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1"/>
            <a:ext cx="7772400" cy="985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Минутки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здоровья </a:t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рекомендации малышам)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54" name="Подзаголовок 5"/>
          <p:cNvSpPr txBox="1">
            <a:spLocks/>
          </p:cNvSpPr>
          <p:nvPr/>
        </p:nvSpPr>
        <p:spPr bwMode="auto">
          <a:xfrm>
            <a:off x="2195513" y="25003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400" i="1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214950"/>
            <a:ext cx="467995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Автор работы:</a:t>
            </a:r>
          </a:p>
          <a:p>
            <a:pPr algn="ctr">
              <a:buNone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Воспитатель ЧДОУ «Детский сад № 57 ОАО  «РЖД» </a:t>
            </a:r>
            <a:r>
              <a:rPr lang="ru-RU" dirty="0" err="1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Ращенкова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 Н.В.</a:t>
            </a:r>
            <a:endParaRPr lang="ru-RU" dirty="0">
              <a:solidFill>
                <a:srgbClr val="7030A0"/>
              </a:solidFill>
              <a:latin typeface="Monotype Corsiva" pitchFamily="66" charset="0"/>
              <a:cs typeface="Arial" charset="0"/>
            </a:endParaRPr>
          </a:p>
        </p:txBody>
      </p:sp>
      <p:pic>
        <p:nvPicPr>
          <p:cNvPr id="5122" name="Picture 2" descr="https://biblionika.info/uploads/posts/2019-03/1551700396_927443_1.png">
            <a:extLst>
              <a:ext uri="{FF2B5EF4-FFF2-40B4-BE49-F238E27FC236}">
                <a16:creationId xmlns="" xmlns:a16="http://schemas.microsoft.com/office/drawing/2014/main" id="{D1135655-0AF2-4D47-8D08-E5F1524B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81899"/>
            <a:ext cx="6512960" cy="39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525E471-3E79-46F5-A281-EE2F097860AA}"/>
              </a:ext>
            </a:extLst>
          </p:cNvPr>
          <p:cNvSpPr/>
          <p:nvPr/>
        </p:nvSpPr>
        <p:spPr>
          <a:xfrm>
            <a:off x="611560" y="764705"/>
            <a:ext cx="180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здоровым, крепким быть,</a:t>
            </a:r>
          </a:p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развиваться.</a:t>
            </a:r>
          </a:p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тела и души,</a:t>
            </a:r>
          </a:p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 заниматься.</a:t>
            </a:r>
          </a:p>
        </p:txBody>
      </p:sp>
      <p:pic>
        <p:nvPicPr>
          <p:cNvPr id="10244" name="Picture 4" descr="https://ds05.infourok.ru/uploads/ex/0996/000a2f3d-6c6e4963/img0.jpg">
            <a:extLst>
              <a:ext uri="{FF2B5EF4-FFF2-40B4-BE49-F238E27FC236}">
                <a16:creationId xmlns="" xmlns:a16="http://schemas.microsoft.com/office/drawing/2014/main" id="{E9F4C59E-4CF8-4653-BE49-2FA4B981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9"/>
            <a:ext cx="6084168" cy="5730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3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62C7804-2D01-4D57-8ED1-53622DF3FC40}"/>
              </a:ext>
            </a:extLst>
          </p:cNvPr>
          <p:cNvSpPr/>
          <p:nvPr/>
        </p:nvSpPr>
        <p:spPr>
          <a:xfrm>
            <a:off x="539552" y="764704"/>
            <a:ext cx="1716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мороза,</a:t>
            </a: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пугает дождь и град.</a:t>
            </a: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страшны нам даже грозы, </a:t>
            </a:r>
          </a:p>
          <a:p>
            <a:pPr algn="ctr"/>
            <a:r>
              <a:rPr lang="ru-RU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всегда идём гулять!</a:t>
            </a:r>
          </a:p>
        </p:txBody>
      </p:sp>
      <p:pic>
        <p:nvPicPr>
          <p:cNvPr id="11268" name="Picture 4" descr="https://i.ytimg.com/vi/kfsgSkUhTgU/maxresdefault.jpg">
            <a:extLst>
              <a:ext uri="{FF2B5EF4-FFF2-40B4-BE49-F238E27FC236}">
                <a16:creationId xmlns="" xmlns:a16="http://schemas.microsoft.com/office/drawing/2014/main" id="{66FC55EC-7C1C-4B5E-9190-8AB86FAF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12" y="548680"/>
            <a:ext cx="6348536" cy="568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4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FCC5AAC-7932-4D53-A62A-2DCE7DB32D87}"/>
              </a:ext>
            </a:extLst>
          </p:cNvPr>
          <p:cNvSpPr/>
          <p:nvPr/>
        </p:nvSpPr>
        <p:spPr>
          <a:xfrm>
            <a:off x="1187624" y="764704"/>
            <a:ext cx="64807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4"/>
                </a:solidFill>
              </a:rPr>
              <a:t>ЗАГАДКИ</a:t>
            </a:r>
            <a:endParaRPr lang="ru-RU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078" name="Picture 6" descr="https://cdn.pixabay.com/photo/2017/11/08/13/35/question-mark-2930474_1280.png">
            <a:extLst>
              <a:ext uri="{FF2B5EF4-FFF2-40B4-BE49-F238E27FC236}">
                <a16:creationId xmlns="" xmlns:a16="http://schemas.microsoft.com/office/drawing/2014/main" id="{13F411AC-CD5A-4236-B9B1-75822EEA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70" y="1872700"/>
            <a:ext cx="5524227" cy="45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1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875E401-DCA3-46BB-91DE-9D59AAACB8A2}"/>
              </a:ext>
            </a:extLst>
          </p:cNvPr>
          <p:cNvSpPr/>
          <p:nvPr/>
        </p:nvSpPr>
        <p:spPr>
          <a:xfrm>
            <a:off x="5076058" y="908720"/>
            <a:ext cx="32403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Волосистою головкой</a:t>
            </a:r>
          </a:p>
          <a:p>
            <a:pPr algn="ctr"/>
            <a:r>
              <a:rPr lang="ru-RU" sz="20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рот она влезает ловко</a:t>
            </a:r>
          </a:p>
          <a:p>
            <a:pPr algn="ctr"/>
            <a:r>
              <a:rPr lang="ru-RU" sz="20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считает зубы нам</a:t>
            </a:r>
          </a:p>
          <a:p>
            <a:pPr algn="ctr"/>
            <a:r>
              <a:rPr lang="ru-RU" sz="20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и вечерам.</a:t>
            </a:r>
          </a:p>
          <a:p>
            <a:pPr algn="ctr"/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376AB66-7AC0-4F12-93E4-CD02D56CA749}"/>
              </a:ext>
            </a:extLst>
          </p:cNvPr>
          <p:cNvSpPr/>
          <p:nvPr/>
        </p:nvSpPr>
        <p:spPr>
          <a:xfrm>
            <a:off x="2339752" y="4318065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все гладят и купают,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оно худеет, будто тает,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форму, вид и вес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 исчезнет весь.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он надежный ваш дружище,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с ним мы станем чище.</a:t>
            </a: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040697-6DB1-46A8-AAB1-C87D74AA5FC7}"/>
              </a:ext>
            </a:extLst>
          </p:cNvPr>
          <p:cNvSpPr/>
          <p:nvPr/>
        </p:nvSpPr>
        <p:spPr>
          <a:xfrm>
            <a:off x="611560" y="797511"/>
            <a:ext cx="34563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жару, ив гололёд</a:t>
            </a:r>
          </a:p>
          <a:p>
            <a:pPr algn="ctr"/>
            <a:r>
              <a:rPr lang="ru-RU" sz="20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Захочу и дождь пойдёт,</a:t>
            </a:r>
          </a:p>
          <a:p>
            <a:pPr algn="ctr"/>
            <a:r>
              <a:rPr lang="ru-RU" sz="20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Зашумит над головой,</a:t>
            </a:r>
          </a:p>
          <a:p>
            <a:pPr algn="ctr"/>
            <a:r>
              <a:rPr lang="ru-RU" sz="2000" b="1" cap="none" spc="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 придёт ко мне домой</a:t>
            </a:r>
            <a:endParaRPr lang="ru-RU" sz="2000" b="1" cap="none" spc="0" dirty="0">
              <a:ln w="0"/>
              <a:solidFill>
                <a:srgbClr val="7030A0"/>
              </a:solidFill>
            </a:endParaRPr>
          </a:p>
        </p:txBody>
      </p:sp>
      <p:pic>
        <p:nvPicPr>
          <p:cNvPr id="1026" name="Picture 2" descr="http://pngimg.com/uploads/toothbrush/toothbrush_PNG160.png">
            <a:extLst>
              <a:ext uri="{FF2B5EF4-FFF2-40B4-BE49-F238E27FC236}">
                <a16:creationId xmlns="" xmlns:a16="http://schemas.microsoft.com/office/drawing/2014/main" id="{E9C8F1BC-91A7-4407-A34E-CF332AA2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60" y="2383003"/>
            <a:ext cx="2917466" cy="7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ngimg.com/uploads/soap/soap_PNG2.png">
            <a:extLst>
              <a:ext uri="{FF2B5EF4-FFF2-40B4-BE49-F238E27FC236}">
                <a16:creationId xmlns="" xmlns:a16="http://schemas.microsoft.com/office/drawing/2014/main" id="{270CE1F9-C871-4D1A-8433-EADC456D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160241" cy="13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20B699-D484-4B16-9A81-42BE7E040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5" y="2086889"/>
            <a:ext cx="1989437" cy="1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2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D7AAE6-D9B8-4363-84D9-4C42DCD80CCA}"/>
              </a:ext>
            </a:extLst>
          </p:cNvPr>
          <p:cNvSpPr/>
          <p:nvPr/>
        </p:nvSpPr>
        <p:spPr>
          <a:xfrm>
            <a:off x="755576" y="764704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утром я проснусь,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Присяду, встану и нагнусь –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упражненья по порядку!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вырасти …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C7720FD-5DB7-40EF-B314-485F9EE0D88C}"/>
              </a:ext>
            </a:extLst>
          </p:cNvPr>
          <p:cNvSpPr/>
          <p:nvPr/>
        </p:nvSpPr>
        <p:spPr>
          <a:xfrm>
            <a:off x="5004048" y="76470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Кинешь в речку – не тонет,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Бьёшь о стенку – не стонет.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оземь кидать –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кверху летать…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8620133-9213-4DBD-9846-E8091E061259}"/>
              </a:ext>
            </a:extLst>
          </p:cNvPr>
          <p:cNvSpPr/>
          <p:nvPr/>
        </p:nvSpPr>
        <p:spPr>
          <a:xfrm>
            <a:off x="2339752" y="450912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конь не ест овса,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ног – два колеса.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 верхом и мчись на нем,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лучше правь рулем…</a:t>
            </a:r>
          </a:p>
        </p:txBody>
      </p:sp>
      <p:pic>
        <p:nvPicPr>
          <p:cNvPr id="2052" name="Picture 4" descr="https://fs01.vseosvita.ua/01002ptl-e85f/001.png">
            <a:extLst>
              <a:ext uri="{FF2B5EF4-FFF2-40B4-BE49-F238E27FC236}">
                <a16:creationId xmlns="" xmlns:a16="http://schemas.microsoft.com/office/drawing/2014/main" id="{BDBAAC5C-331A-495F-90AA-509FEE1FA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2323740" cy="18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clipartmax.com/png/full/124-1247012_christmas-toysbaby-arttoystop-toddler-sphere.png">
            <a:extLst>
              <a:ext uri="{FF2B5EF4-FFF2-40B4-BE49-F238E27FC236}">
                <a16:creationId xmlns="" xmlns:a16="http://schemas.microsoft.com/office/drawing/2014/main" id="{28CCBB87-295D-4C28-A404-1DB7B445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47" y="2330557"/>
            <a:ext cx="1498578" cy="14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.pixabay.com/photo/2013/07/13/12/40/bike-160096_1280.png">
            <a:extLst>
              <a:ext uri="{FF2B5EF4-FFF2-40B4-BE49-F238E27FC236}">
                <a16:creationId xmlns="" xmlns:a16="http://schemas.microsoft.com/office/drawing/2014/main" id="{3998B7C3-2D2B-417A-9102-66C60A8B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39" y="4769858"/>
            <a:ext cx="1943238" cy="12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7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07D6972-732E-40AD-8703-EC61898A098D}"/>
              </a:ext>
            </a:extLst>
          </p:cNvPr>
          <p:cNvSpPr/>
          <p:nvPr/>
        </p:nvSpPr>
        <p:spPr>
          <a:xfrm>
            <a:off x="683568" y="1844824"/>
            <a:ext cx="78279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rgbClr val="7030A0"/>
                </a:solidFill>
              </a:rPr>
              <a:t>СПАСИБО </a:t>
            </a:r>
            <a:endParaRPr lang="ru-RU" sz="5400" b="1" dirty="0" smtClean="0">
              <a:ln w="0"/>
              <a:solidFill>
                <a:srgbClr val="7030A0"/>
              </a:solidFill>
            </a:endParaRPr>
          </a:p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</a:rPr>
              <a:t>ЗА </a:t>
            </a:r>
          </a:p>
          <a:p>
            <a:pPr algn="ctr"/>
            <a:r>
              <a:rPr lang="ru-RU" sz="5400" b="1" dirty="0" smtClean="0">
                <a:ln w="0"/>
                <a:solidFill>
                  <a:srgbClr val="7030A0"/>
                </a:solidFill>
              </a:rPr>
              <a:t>ВНИМАНИЕ</a:t>
            </a:r>
            <a:r>
              <a:rPr lang="ru-RU" sz="5400" b="1" dirty="0">
                <a:ln w="0"/>
                <a:solidFill>
                  <a:srgbClr val="7030A0"/>
                </a:solidFill>
              </a:rPr>
              <a:t>!</a:t>
            </a:r>
            <a:endParaRPr lang="ru-RU" sz="5400" b="1" cap="none" spc="0" dirty="0">
              <a:ln w="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91A3396-07B5-4426-9B58-B24BE56AD537}"/>
              </a:ext>
            </a:extLst>
          </p:cNvPr>
          <p:cNvSpPr/>
          <p:nvPr/>
        </p:nvSpPr>
        <p:spPr>
          <a:xfrm>
            <a:off x="539552" y="908720"/>
            <a:ext cx="2016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здоровье сохранить ,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свой укрепить,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режим </a:t>
            </a:r>
            <a:r>
              <a:rPr lang="ru-RU" sz="20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у тебя!</a:t>
            </a:r>
            <a:endParaRPr lang="ru-RU" sz="20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Плакат распорядок дня">
            <a:extLst>
              <a:ext uri="{FF2B5EF4-FFF2-40B4-BE49-F238E27FC236}">
                <a16:creationId xmlns="" xmlns:a16="http://schemas.microsoft.com/office/drawing/2014/main" id="{57AF7168-1E6E-4889-81D3-222B8C74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6039345" cy="516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C773170-4348-4467-AEAC-FE0F3982CB8D}"/>
              </a:ext>
            </a:extLst>
          </p:cNvPr>
          <p:cNvSpPr/>
          <p:nvPr/>
        </p:nvSpPr>
        <p:spPr>
          <a:xfrm>
            <a:off x="539552" y="836712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спит в постели сладко?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пора вставать.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на зарядку!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вас не будем ждать!</a:t>
            </a:r>
          </a:p>
        </p:txBody>
      </p:sp>
      <p:pic>
        <p:nvPicPr>
          <p:cNvPr id="4102" name="Picture 6" descr="https://avatars.mds.yandex.net/get-pdb/1778306/5931ff62-30f2-4297-b957-dafd3324a549/s1200">
            <a:extLst>
              <a:ext uri="{FF2B5EF4-FFF2-40B4-BE49-F238E27FC236}">
                <a16:creationId xmlns="" xmlns:a16="http://schemas.microsoft.com/office/drawing/2014/main" id="{A72575BA-D6CF-4245-BECF-C6E9D190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5442943" cy="5068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7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2880320" cy="1728192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ты закаляйся,</a:t>
            </a:r>
            <a:b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Водой холодной обливайся</a:t>
            </a:r>
            <a:b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Будешь ты всегда здоров,</a:t>
            </a:r>
            <a:b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Тут не нужно лишних слов.</a:t>
            </a:r>
            <a:b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https://3.bp.blogspot.com/-dpe0t0k3nYA/W45gY8iY5fI/AAAAAAAAA0c/U-nxsFXkZ4YXxxwezO8F7bxBoxh8Hd3QgCLcBGAs/s1600/hygiene04.jpg">
            <a:extLst>
              <a:ext uri="{FF2B5EF4-FFF2-40B4-BE49-F238E27FC236}">
                <a16:creationId xmlns="" xmlns:a16="http://schemas.microsoft.com/office/drawing/2014/main" id="{C440AB77-AC9A-44FF-8E33-D3C996B0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5435597" cy="5039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697B0E-0EEC-4099-91D6-D484FD846672}"/>
              </a:ext>
            </a:extLst>
          </p:cNvPr>
          <p:cNvSpPr/>
          <p:nvPr/>
        </p:nvSpPr>
        <p:spPr>
          <a:xfrm>
            <a:off x="611560" y="1052736"/>
            <a:ext cx="2448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Зубы- как цветы на грядке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 лишних </a:t>
            </a:r>
            <a:r>
              <a:rPr lang="ru-RU" sz="20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слов,</a:t>
            </a:r>
            <a:endParaRPr lang="ru-RU" sz="2000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 их все в порядке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 своих </a:t>
            </a:r>
            <a:r>
              <a:rPr lang="ru-RU" sz="2000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зубов!</a:t>
            </a:r>
            <a:endParaRPr lang="ru-RU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kladraz.ru/images/photos/0cc00c53997efdbc7124dbac3fbec76c.jpg">
            <a:extLst>
              <a:ext uri="{FF2B5EF4-FFF2-40B4-BE49-F238E27FC236}">
                <a16:creationId xmlns="" xmlns:a16="http://schemas.microsoft.com/office/drawing/2014/main" id="{8039A663-28C3-44C9-9D42-F458FBCC7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544616" cy="5688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1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DDE198B-0773-4B89-ADD6-25973128C407}"/>
              </a:ext>
            </a:extLst>
          </p:cNvPr>
          <p:cNvSpPr/>
          <p:nvPr/>
        </p:nvSpPr>
        <p:spPr>
          <a:xfrm>
            <a:off x="395536" y="1196753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 мылом надо мыть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здоровенькими быть,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микробам жизнь не дать</a:t>
            </a:r>
          </a:p>
          <a:p>
            <a:pPr algn="ctr"/>
            <a:r>
              <a:rPr lang="ru-RU" sz="20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рот не надо брать.</a:t>
            </a:r>
          </a:p>
        </p:txBody>
      </p:sp>
      <p:pic>
        <p:nvPicPr>
          <p:cNvPr id="6146" name="Picture 2" descr="https://slide-share.ru/image/5992321.jpeg">
            <a:extLst>
              <a:ext uri="{FF2B5EF4-FFF2-40B4-BE49-F238E27FC236}">
                <a16:creationId xmlns="" xmlns:a16="http://schemas.microsoft.com/office/drawing/2014/main" id="{6A40B266-7534-47D4-AFF4-D982233C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5472608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0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94CA168-1E0D-4B66-8C58-A3D46C9074C8}"/>
              </a:ext>
            </a:extLst>
          </p:cNvPr>
          <p:cNvSpPr/>
          <p:nvPr/>
        </p:nvSpPr>
        <p:spPr>
          <a:xfrm>
            <a:off x="504056" y="980728"/>
            <a:ext cx="2411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же мыться, плескаться,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Купаться, нырять, кувыркаться,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ушате, в корыте, в лохани,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реке, ручейке, океане.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 везде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СЛАВА ВОДЕ!</a:t>
            </a:r>
          </a:p>
        </p:txBody>
      </p:sp>
      <p:pic>
        <p:nvPicPr>
          <p:cNvPr id="7178" name="Picture 10" descr="https://static.vecteezy.com/system/resources/previews/000/360/666/original/children-swimming-in-the-sea-vector.jpg">
            <a:extLst>
              <a:ext uri="{FF2B5EF4-FFF2-40B4-BE49-F238E27FC236}">
                <a16:creationId xmlns="" xmlns:a16="http://schemas.microsoft.com/office/drawing/2014/main" id="{F8F40EF2-39B5-4588-9683-4504B215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5680890" cy="5901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3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33F029E-7ED7-4613-83CB-5C324C2D89D0}"/>
              </a:ext>
            </a:extLst>
          </p:cNvPr>
          <p:cNvSpPr/>
          <p:nvPr/>
        </p:nvSpPr>
        <p:spPr>
          <a:xfrm>
            <a:off x="683568" y="908721"/>
            <a:ext cx="3168352" cy="6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мне здоровым быть</a:t>
            </a:r>
          </a:p>
          <a:p>
            <a:pPr algn="ctr"/>
            <a:r>
              <a:rPr lang="ru-RU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овощи </a:t>
            </a:r>
            <a:r>
              <a:rPr lang="ru-RU" b="1" dirty="0" smtClean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любить!</a:t>
            </a:r>
            <a:endParaRPr lang="ru-RU" b="1" dirty="0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novapresspublisher.blob.core.windows.net/userposts-images/EZuuntjWPd-14694.png">
            <a:extLst>
              <a:ext uri="{FF2B5EF4-FFF2-40B4-BE49-F238E27FC236}">
                <a16:creationId xmlns="" xmlns:a16="http://schemas.microsoft.com/office/drawing/2014/main" id="{06BBE1E2-C774-45A4-9B25-9A35CC4A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3932"/>
            <a:ext cx="6491550" cy="40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6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68A3193-EA85-4F74-A0B3-0657C285BC6B}"/>
              </a:ext>
            </a:extLst>
          </p:cNvPr>
          <p:cNvSpPr/>
          <p:nvPr/>
        </p:nvSpPr>
        <p:spPr>
          <a:xfrm>
            <a:off x="683568" y="692696"/>
            <a:ext cx="2016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 дети все за стол.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правила еды: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Ротик шире открывай.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Кушай молча, не болтай.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– тарелка, вот – еда,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осталось и следа!</a:t>
            </a:r>
          </a:p>
        </p:txBody>
      </p:sp>
      <p:pic>
        <p:nvPicPr>
          <p:cNvPr id="9220" name="Picture 4" descr="http://detsad4.vmaksatihe.ru/wp-content/uploads/2017/12/1_html_m638550a0.jpg">
            <a:extLst>
              <a:ext uri="{FF2B5EF4-FFF2-40B4-BE49-F238E27FC236}">
                <a16:creationId xmlns="" xmlns:a16="http://schemas.microsoft.com/office/drawing/2014/main" id="{5691EA7F-27C3-42E2-B4FF-9A37E693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5983957" cy="4486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8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289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Monotype Corsiva</vt:lpstr>
      <vt:lpstr>Times New Roman</vt:lpstr>
      <vt:lpstr>Тема Office</vt:lpstr>
      <vt:lpstr>Минутки здоровья  (рекомендации малышам)</vt:lpstr>
      <vt:lpstr>Презентация PowerPoint</vt:lpstr>
      <vt:lpstr>Презентация PowerPoint</vt:lpstr>
      <vt:lpstr>По утрам ты закаляйся,     Водой холодной обливайся    Будешь ты всегда здоров,       Тут не нужно лишних слов.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</cp:revision>
  <dcterms:modified xsi:type="dcterms:W3CDTF">2020-04-20T10:40:33Z</dcterms:modified>
</cp:coreProperties>
</file>